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09" d="100"/>
          <a:sy n="109" d="100"/>
        </p:scale>
        <p:origin x="93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07/13/2024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07/13/2024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07/13/2024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07/13/2024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07/13/2024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07/13/2024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07/13/2024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07/13/2024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07/13/2024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alte2006/IBM-Data-Science-SpaceX-Capstone/blob/main/labs-jupyter-spacex-Data%20wrangling.ipynb" TargetMode="External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alte2006/IBM-Data-Science-SpaceX-Capstone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alte2006/IBM-Data-Science-SpaceX-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alte2006/IBM-Data-Science-SpaceX-Capston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alte2006/IBM-Data-Science-SpaceX-Capstone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alte2006/IBM-Data-Science-SpaceX-Capstone/blob/main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salte2006/IBM-Data-Science-SpaceX-Capstone/blob/main/SpaceX_Machine_Learning_Prediction_Part_5.jupyterlite.ipynb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alte2006/IBM-Data-Science-SpaceX-Capstone/blob/main/jupyter-labs-spacex-data-collection-api.ipynb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alte2006/IBM-Data-Science-SpaceX-Capstone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Michael 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7/14/2024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463735" cy="4351338"/>
          </a:xfrm>
          <a:prstGeom prst="rect">
            <a:avLst/>
          </a:prstGeom>
        </p:spPr>
        <p:txBody>
          <a:bodyPr/>
          <a:lstStyle/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launches per site was calculated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and types of orbits were calculated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 outcomes were determined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Lastly, a "class" was created to indicate if the landing was successful (1) or not successful (0). This was added to the data frame for additional analysis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success rate was determined to be 66.6%</a:t>
            </a:r>
          </a:p>
          <a:p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https://github.com/msalte2006/IBM-Data-Science-SpaceX-Capstone/blob/main/labs-jupyter-spacex-Data%20wrangling.ipynb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FA88B-A93B-4BE6-A553-D5FF431DC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035" y="1768213"/>
            <a:ext cx="3733304" cy="1207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BCB964-3C00-73C9-9981-C63BF0D3A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9614" y="3056723"/>
            <a:ext cx="2631101" cy="2098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09789A-4A71-73B1-B42C-49A9B5F4A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5130" y="3740715"/>
            <a:ext cx="3271345" cy="17033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54516D-8DDD-2269-45EB-4108FC547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9614" y="5536196"/>
            <a:ext cx="21812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Various charts were utilized to explore the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to explore flight number and payload on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to explore flight number and launch site on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to explore payload and launch site on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to visualize success rate of each orbit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to explore flight number and orbit type on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Scatterplot to explore payload and orbit type on outcome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plot to visualize success rate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By exploring the data visually, we can gain preliminary insights to how important each variable is to the success rate, allowing us to pick features for our prediction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https://github.com/msalte2006/IBM-Data-Science-SpaceX-Capstone/blob/main/jupyter-labs-eda-dataviz.ipynb</a:t>
            </a: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Retrieved the distinct names of each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Retrieved top five records where one site begins with CCA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total payload mass carried by boosters launched by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Retrieved the first successful ground pad landing date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Retrieved the boosters which have success in drone ship and have a payload mass between 4000 and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Calculated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Retrieved the booster versions that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Retrieved the failure records for drone ship in the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Ranked the landing outcomes by count between specified dates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https://github.com/msalte2006/IBM-Data-Science-SpaceX-Capstone/blob/main/jupyter-labs-eda-sql-coursera_sqllite.ipynb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 were marked on the map to visualize locations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clusters were used on each launch site to visualize success and failure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Lines and distances were added to understand the proximity to railways, highways, and cities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https://github.com/msalte2006/IBM-Data-Science-SpaceX-Capstone/blob/main/lab_jupyter_launch_site_location.ipynb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Graphed total successes by site, to see which launch sites had the highest successful launches, and which had the highest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Graphed payload success rates, to visualize the impact of payload and booster version on success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dashboard also has filters to allow flexibility in data exploration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https://github.com/msalte2006/IBM-Data-Science-SpaceX-Capstone/blob/main/spacex_dash_app.py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preprocessed and split into training and test data sets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then trained on multiple models,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find the optimized parameters for each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models used were logistic regression, SVM, decision tree, and K nearest neighbors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was scored against the test data set to find the best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While the decision tree had the highest accuracy on the training data, all models performed the same on the test data. Consequently, no model had any advantage over the others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https://github.com/msalte2006/IBM-Data-Science-SpaceX-Capstone/blob/main/SpaceX_Machine_Learning_Prediction_Part_5.jupyterlite.ipynb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9340367" cy="421823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has improved over time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had the greatest number of successful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 has had the least number of successful launches, but the highest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rates vary by orbit as well, with </a:t>
            </a:r>
            <a:r>
              <a:rPr lang="es-E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SSO, and VLEO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being the highest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typically located in the southern US on the coast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They are far from cities, but still accessible by highways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performed the same, with 83% accuracy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10592999" cy="100405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was an increase in the success rate over time from the CCAFS SLC 40 launch site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750C1E-3B2B-FEDA-C69D-EDD7DE60F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56" y="3061453"/>
            <a:ext cx="11591109" cy="280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7"/>
            <a:ext cx="10687961" cy="101307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Higher payloads tend to have higher success rates at the CCAFS SLC 40 launch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did not have any heavy payload masses greater than 10,000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DE0BF-4302-3C27-D4DF-1BA032243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56" y="3272733"/>
            <a:ext cx="11569910" cy="27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Charting the orbit success rate: ES-L1, GEO, HEO, SSO, VLEO had the highest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8543AF-3874-C4DA-1BA7-603C67715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808933"/>
            <a:ext cx="520065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756246"/>
            <a:ext cx="9967658" cy="737981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LEO demonstrates increased success related to flight number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does not show a relationship between success and flight number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1194A-C708-A59B-9576-07C738511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919" y="2807737"/>
            <a:ext cx="7702459" cy="361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rate is more for Polar, LEO and ISS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GTO we cannot distinguish this well as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3CC72-A31A-29FA-BF43-4F4C1CD5A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49" y="1698009"/>
            <a:ext cx="7059930" cy="417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 time, the yearly launch success rate has continually increased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was a dip in 2018 &amp; 2020, but the trend is upward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9D1409-0D87-8F69-40B6-C5D54F23C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577" y="1721777"/>
            <a:ext cx="6489245" cy="39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were four distinct launch sites found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72F8AB-9AE0-9FD5-99EE-27248D1EC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40" y="2536370"/>
            <a:ext cx="5865784" cy="301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A330D-489C-FA0A-BF52-C381AB1EA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1" y="2581877"/>
            <a:ext cx="11270507" cy="325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 : 45,596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BBA33C-2E76-27F5-7D3E-6FC477176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49" y="2437448"/>
            <a:ext cx="5698965" cy="256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 : 2928.4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19509-41C0-0295-502B-8838DBED7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133" y="2617469"/>
            <a:ext cx="4909098" cy="255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First successful landing outcome on ground pad : 12/22/2015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0650A6-7644-F5F2-2D95-5F7FDC90F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92" y="2668496"/>
            <a:ext cx="4960160" cy="262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note: they are all FT boosters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0C7FD-0951-5CBA-1AD1-5118F96EB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06" y="3227794"/>
            <a:ext cx="3675017" cy="307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2" y="1750423"/>
            <a:ext cx="9674263" cy="456892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SpaceX API and web scraping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 to prepare for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 &amp; visualizations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data analysis with Folium maps &amp;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algorithm for predictions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has increased over time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launch sites are located in the southern US, on coasts, and away from cities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predictive models performed similarly, with an 83% accuracy rate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D270F-79E5-AE8A-0D1E-7A06290C7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64" y="2510631"/>
            <a:ext cx="4384359" cy="330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259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note: they are all B5 boosters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44D54B-88B9-3F6B-E1BC-DA63365A3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5156" y="1514203"/>
            <a:ext cx="3179232" cy="507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C7B57B-7150-27FE-AE2E-EEB891B2F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05" y="2993300"/>
            <a:ext cx="70104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656916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 of landing outcomes (such as Failure (drone ship) or Success (ground pad)) between the date 2010-06-04 and 2017-03-20,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41A27-4611-16E1-A07F-C5D7952EF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286" y="1568495"/>
            <a:ext cx="42195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/>
              <a:t>With the launch sites mapped, we see that they are located in the southern US and on the West and East coasts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C27A3-E681-64DD-D038-19C760782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994" y="2715181"/>
            <a:ext cx="7441124" cy="394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</a:rPr>
              <a:t>By mapping the launches and coloring by success or failure, we can visualize both the quantity of launches at each site and the number of successes versus failures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Rate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28832-5A8E-6963-03A2-2CCD303F0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782" y="3649087"/>
            <a:ext cx="2587622" cy="2117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0F03C5-5FE5-EE63-D838-A93B679DA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4141" y="3898115"/>
            <a:ext cx="2719830" cy="20885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F9CB06-2EEC-ACC4-A276-04C500AF4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113" y="3906674"/>
            <a:ext cx="2076932" cy="16026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A32A24-D1C4-86EF-A524-BB3CDB7F8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0806" y="3597920"/>
            <a:ext cx="2961639" cy="222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may be located near railways, highways, and coastlines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typically located away from cities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Distance to Other Map Objects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08156-0CA4-FF4B-ADFD-9DDC10FCD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29" y="2869655"/>
            <a:ext cx="5941558" cy="32634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2D3313-8B8E-8BF5-524A-C92FE67BA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575" y="3341098"/>
            <a:ext cx="1948134" cy="124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08" y="1657997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had the greatest number of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 has had the least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EA94F-3E71-6C5F-3E24-A3CCD8DB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538961"/>
            <a:ext cx="10040848" cy="39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2064203"/>
            <a:ext cx="10170857" cy="3961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Background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do features, such as number of flights, launch site, payload mass, orbits, and boosters affect landing success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trend of successful landings over time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Identify best predictive model for future launches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CCAFS SLC-40 had the highest success rate for launches at approximately 43%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002D4-DEA4-ACE0-663A-D94A8F819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2529898"/>
            <a:ext cx="104775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FT booster has had the highest number of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 has had the most unsuccessful launches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Based on Payload and Booster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E7C0C-953C-5269-F7EF-458839F32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745238"/>
            <a:ext cx="10108474" cy="343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accuracy of classification on the test data was identical among all the models, 83.3%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A51FBF-2417-A6DC-1605-647CFBD23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040" y="1748654"/>
            <a:ext cx="3943350" cy="904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2207A7-F1C5-AA02-3E75-CEEEFA02D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040" y="2653529"/>
            <a:ext cx="3476625" cy="942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38E896-F592-3D75-08AD-F50D636E8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327" y="3596504"/>
            <a:ext cx="3448050" cy="866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F1CB43-E9A6-016B-5D7E-5604A427B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9039" y="4459743"/>
            <a:ext cx="33909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50842"/>
            <a:ext cx="4781703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the models performed the same and generated the same confusion matrix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landings were predicted correctly, but there were some failures that were predicted incorrectly (false positives)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908B5A-FBF5-2E3A-59D3-EDDDDB860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48" y="1751616"/>
            <a:ext cx="4459062" cy="376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835640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rate has improved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had the greatest number of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 has had the least number of successful launches, but the highest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located in the southern US (closer to the equator), close to coastlines, and away from cities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predictive models performed the same, with approximately 83% classification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project link: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https://github.com/msalte2006/IBM-Data-Science-SpaceX-Capstone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 and web scraping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Filtered data set as needed, addressed missing values, and applied one hot encoding for machine learning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</a:t>
            </a:r>
            <a:r>
              <a:rPr lang="en-US" sz="8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GridSearchCV</a:t>
            </a:r>
            <a:r>
              <a:rPr lang="en-US" sz="8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to find the optimum parameters, then compared models using accuracy score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Data was collected from Space X API</a:t>
            </a:r>
          </a:p>
          <a:p>
            <a:r>
              <a:rPr lang="en-US" dirty="0"/>
              <a:t>Additional data was scraped from Wikipedia</a:t>
            </a:r>
          </a:p>
          <a:p>
            <a:r>
              <a:rPr lang="en-US" dirty="0"/>
              <a:t>Data was then filtered and wrangled to create a data set of Falcon 9 launches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GET request was used to retrieve launch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Returned JSON data was converted to Pandas data 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Key features were identified and compiled into a new data frame, then filtered to only include Falcon 9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Lastly, missing payload mass values were filled in using the mean value method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  <a:hlinkClick r:id="rId3"/>
              </a:rPr>
              <a:t>https://github.com/msalte2006/IBM-Data-Science-SpaceX-Capstone/blob/main/jupyter-labs-spacex-data-collection-api.ipynb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A2A59B-8246-70C1-82AE-944F5A12D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09017"/>
            <a:ext cx="4752975" cy="857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71B489-CB4B-652F-6684-9BBEEA630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666267"/>
            <a:ext cx="5143500" cy="742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9C2404-88F1-C002-7B60-39AA01AF0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3523517"/>
            <a:ext cx="5114925" cy="60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E29BDA-D6C6-8952-BACF-5D18BE899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4244835"/>
            <a:ext cx="522922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GET request retrieve Falcon 9 launch data from Wikipedia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BeautifulSoup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object from the response content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Retrieved column names from HTML 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Lastly, the HTML tables were parsed and placed into a data frame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https://github.com/msalte2006/IBM-Data-Science-SpaceX-Capstone/blob/main/jupyter-labs-webscraping.ipynb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00896F-5C8E-E96E-FF6C-21DDF7D12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823" y="1516307"/>
            <a:ext cx="5477242" cy="14395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1CFF4A-4E81-DED5-167D-6F2B00AAD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4823" y="3252300"/>
            <a:ext cx="6124575" cy="224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1419</TotalTime>
  <Words>1875</Words>
  <Application>Microsoft Office PowerPoint</Application>
  <PresentationFormat>Widescreen</PresentationFormat>
  <Paragraphs>231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Michael Salte</cp:lastModifiedBy>
  <cp:revision>210</cp:revision>
  <dcterms:created xsi:type="dcterms:W3CDTF">2021-04-29T18:58:34Z</dcterms:created>
  <dcterms:modified xsi:type="dcterms:W3CDTF">2024-07-14T18:19:16Z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